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85" r:id="rId3"/>
    <p:sldId id="272" r:id="rId4"/>
    <p:sldId id="287" r:id="rId5"/>
    <p:sldId id="275" r:id="rId6"/>
    <p:sldId id="257" r:id="rId7"/>
    <p:sldId id="258" r:id="rId8"/>
    <p:sldId id="259" r:id="rId9"/>
    <p:sldId id="260" r:id="rId10"/>
    <p:sldId id="261" r:id="rId11"/>
    <p:sldId id="262" r:id="rId12"/>
    <p:sldId id="273" r:id="rId13"/>
    <p:sldId id="263" r:id="rId14"/>
    <p:sldId id="264" r:id="rId15"/>
    <p:sldId id="286" r:id="rId16"/>
    <p:sldId id="266" r:id="rId17"/>
    <p:sldId id="267" r:id="rId18"/>
    <p:sldId id="268" r:id="rId19"/>
    <p:sldId id="269" r:id="rId20"/>
    <p:sldId id="270" r:id="rId21"/>
    <p:sldId id="271" r:id="rId22"/>
    <p:sldId id="274" r:id="rId23"/>
    <p:sldId id="276" r:id="rId24"/>
    <p:sldId id="290" r:id="rId25"/>
    <p:sldId id="288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104" y="-1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94D93-DAB1-B04E-9955-4C0AE3744634}" type="datetimeFigureOut">
              <a:rPr lang="fr-FR" smtClean="0"/>
              <a:t>08.04.15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C1650-1668-1547-AF8E-A7C2CD7112E2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Gfront p.jpg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37" y="0"/>
            <a:ext cx="525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3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6.jpg 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r="1915"/>
          <a:stretch>
            <a:fillRect/>
          </a:stretch>
        </p:blipFill>
        <p:spPr>
          <a:xfrm>
            <a:off x="0" y="-4918"/>
            <a:ext cx="9144000" cy="6862918"/>
          </a:xfrm>
        </p:spPr>
      </p:pic>
    </p:spTree>
    <p:extLst>
      <p:ext uri="{BB962C8B-B14F-4D97-AF65-F5344CB8AC3E}">
        <p14:creationId xmlns:p14="http://schemas.microsoft.com/office/powerpoint/2010/main" val="3698732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7.jpg 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571"/>
          <a:stretch>
            <a:fillRect/>
          </a:stretch>
        </p:blipFill>
        <p:spPr>
          <a:xfrm>
            <a:off x="0" y="-7900"/>
            <a:ext cx="9144000" cy="6865900"/>
          </a:xfrm>
        </p:spPr>
      </p:pic>
    </p:spTree>
    <p:extLst>
      <p:ext uri="{BB962C8B-B14F-4D97-AF65-F5344CB8AC3E}">
        <p14:creationId xmlns:p14="http://schemas.microsoft.com/office/powerpoint/2010/main" val="162079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p8.jpg 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6728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IMGh9.jpg 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r="208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96259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10.jpg 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r="178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83239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2428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h12_0001.jpg 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23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13.jpg 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r="244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44100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14.jpg 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r="244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09396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15.jpg 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r="261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8466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remer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79" r="-45379"/>
          <a:stretch>
            <a:fillRect/>
          </a:stretch>
        </p:blipFill>
        <p:spPr>
          <a:xfrm>
            <a:off x="95250" y="63500"/>
            <a:ext cx="9144000" cy="6794500"/>
          </a:xfrm>
        </p:spPr>
      </p:pic>
    </p:spTree>
    <p:extLst>
      <p:ext uri="{BB962C8B-B14F-4D97-AF65-F5344CB8AC3E}">
        <p14:creationId xmlns:p14="http://schemas.microsoft.com/office/powerpoint/2010/main" val="4252440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16.jpg 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258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887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17.jpg 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r="277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1226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page de f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2347"/>
          <a:stretch>
            <a:fillRect/>
          </a:stretch>
        </p:blipFill>
        <p:spPr>
          <a:xfrm>
            <a:off x="0" y="15875"/>
            <a:ext cx="9144000" cy="6842125"/>
          </a:xfrm>
        </p:spPr>
      </p:pic>
    </p:spTree>
    <p:extLst>
      <p:ext uri="{BB962C8B-B14F-4D97-AF65-F5344CB8AC3E}">
        <p14:creationId xmlns:p14="http://schemas.microsoft.com/office/powerpoint/2010/main" val="164910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IMGrem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60" r="-4526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068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33889" r="-33889"/>
          <a:stretch>
            <a:fillRect/>
          </a:stretch>
        </p:blipFill>
        <p:spPr>
          <a:xfrm>
            <a:off x="659495" y="1072014"/>
            <a:ext cx="8229600" cy="5142610"/>
          </a:xfrm>
        </p:spPr>
      </p:pic>
    </p:spTree>
    <p:extLst>
      <p:ext uri="{BB962C8B-B14F-4D97-AF65-F5344CB8AC3E}">
        <p14:creationId xmlns:p14="http://schemas.microsoft.com/office/powerpoint/2010/main" val="3596015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                           Nicole Cuddy Pierrehumbert</a:t>
            </a:r>
          </a:p>
          <a:p>
            <a:pPr marL="0" indent="0">
              <a:buNone/>
            </a:pPr>
            <a:r>
              <a:rPr lang="fr-FR" sz="2800" dirty="0" smtClean="0"/>
              <a:t>        Psychologue spécialiste en psychothérapie FSP</a:t>
            </a:r>
          </a:p>
          <a:p>
            <a:pPr marL="1828800" lvl="4" indent="0">
              <a:buNone/>
            </a:pPr>
            <a:r>
              <a:rPr lang="fr-FR" sz="2400" dirty="0" smtClean="0"/>
              <a:t>          Cabinet de Psychologie</a:t>
            </a:r>
          </a:p>
          <a:p>
            <a:pPr marL="0" indent="0">
              <a:buNone/>
            </a:pPr>
            <a:r>
              <a:rPr lang="fr-FR" sz="2400" dirty="0" smtClean="0"/>
              <a:t>        24 rue de Ch</a:t>
            </a:r>
            <a:r>
              <a:rPr lang="fr-FR" sz="2400" dirty="0" smtClean="0"/>
              <a:t>êne-Bougeries         1224 Chêne-Bougeries</a:t>
            </a:r>
          </a:p>
          <a:p>
            <a:pPr marL="0" indent="0">
              <a:buNone/>
            </a:pPr>
            <a:r>
              <a:rPr lang="fr-FR" sz="2400" dirty="0" smtClean="0"/>
              <a:t>                Tel. +41 22 860 14 14               Fax +41 22 860 14 13</a:t>
            </a:r>
          </a:p>
          <a:p>
            <a:pPr marL="0" indent="0">
              <a:buNone/>
            </a:pPr>
            <a:r>
              <a:rPr lang="fr-FR" sz="2400" dirty="0" smtClean="0"/>
              <a:t>                            mail : </a:t>
            </a:r>
            <a:r>
              <a:rPr lang="fr-FR" sz="2400" dirty="0" err="1" smtClean="0"/>
              <a:t>cabinet.psyco@bluewin.ch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88777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hel photos.jpg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1_0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2523"/>
          <a:stretch>
            <a:fillRect/>
          </a:stretch>
        </p:blipFill>
        <p:spPr>
          <a:xfrm>
            <a:off x="0" y="20638"/>
            <a:ext cx="9144000" cy="6837362"/>
          </a:xfrm>
        </p:spPr>
      </p:pic>
    </p:spTree>
    <p:extLst>
      <p:ext uri="{BB962C8B-B14F-4D97-AF65-F5344CB8AC3E}">
        <p14:creationId xmlns:p14="http://schemas.microsoft.com/office/powerpoint/2010/main" val="139315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pref_0001.jpg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57" y="0"/>
            <a:ext cx="4827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27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IMGh2.jpg 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r="641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176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3.jpg 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r="2308"/>
          <a:stretch>
            <a:fillRect/>
          </a:stretch>
        </p:blipFill>
        <p:spPr>
          <a:xfrm>
            <a:off x="1" y="0"/>
            <a:ext cx="9225772" cy="6863107"/>
          </a:xfrm>
        </p:spPr>
      </p:pic>
    </p:spTree>
    <p:extLst>
      <p:ext uri="{BB962C8B-B14F-4D97-AF65-F5344CB8AC3E}">
        <p14:creationId xmlns:p14="http://schemas.microsoft.com/office/powerpoint/2010/main" val="422076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4.jpg 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r="2507"/>
          <a:stretch>
            <a:fillRect/>
          </a:stretch>
        </p:blipFill>
        <p:spPr>
          <a:xfrm>
            <a:off x="1" y="-50568"/>
            <a:ext cx="9144000" cy="6908568"/>
          </a:xfrm>
        </p:spPr>
      </p:pic>
    </p:spTree>
    <p:extLst>
      <p:ext uri="{BB962C8B-B14F-4D97-AF65-F5344CB8AC3E}">
        <p14:creationId xmlns:p14="http://schemas.microsoft.com/office/powerpoint/2010/main" val="248027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h5.jpg 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60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7009910"/>
      </p:ext>
    </p:extLst>
  </p:cSld>
  <p:clrMapOvr>
    <a:masterClrMapping/>
  </p:clrMapOvr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86</TotalTime>
  <Words>47</Words>
  <Application>Microsoft Macintosh PowerPoint</Application>
  <PresentationFormat>Présentation à l'écran (4:3)</PresentationFormat>
  <Paragraphs>6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Aube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Nicole Cuddy Pierrehumbert</dc:creator>
  <cp:lastModifiedBy>Nicole Cuddy Pierrehumbert</cp:lastModifiedBy>
  <cp:revision>11</cp:revision>
  <dcterms:created xsi:type="dcterms:W3CDTF">2015-04-08T08:59:44Z</dcterms:created>
  <dcterms:modified xsi:type="dcterms:W3CDTF">2015-04-08T10:31:00Z</dcterms:modified>
</cp:coreProperties>
</file>